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288" r:id="rId33"/>
    <p:sldId id="299" r:id="rId34"/>
    <p:sldId id="298" r:id="rId35"/>
    <p:sldId id="290" r:id="rId36"/>
    <p:sldId id="297" r:id="rId37"/>
  </p:sldIdLst>
  <p:sldSz cx="18288000" cy="10287000"/>
  <p:notesSz cx="6858000" cy="9144000"/>
  <p:embeddedFontLst>
    <p:embeddedFont>
      <p:font typeface="Noto Sans KR SemiBold" panose="020B0200000000000000" pitchFamily="50" charset="-127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Noto Sans KR Black" panose="020B0200000000000000" pitchFamily="50" charset="-127"/>
      <p:bold r:id="rId46"/>
    </p:embeddedFont>
    <p:embeddedFont>
      <p:font typeface="Noto Sans KR Medium" panose="020B0200000000000000" pitchFamily="50" charset="-127"/>
      <p:regular r:id="rId47"/>
    </p:embeddedFont>
    <p:embeddedFont>
      <p:font typeface="Noto Sans KR ExtraBold" panose="020B0200000000000000" pitchFamily="50" charset="-127"/>
      <p:bold r:id="rId48"/>
    </p:embeddedFont>
    <p:embeddedFont>
      <p:font typeface="Noto Sans KR" panose="020B0200000000000000" pitchFamily="50" charset="-127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093" autoAdjust="0"/>
  </p:normalViewPr>
  <p:slideViewPr>
    <p:cSldViewPr>
      <p:cViewPr varScale="1">
        <p:scale>
          <a:sx n="73" d="100"/>
          <a:sy n="73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781300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562100"/>
            <a:ext cx="63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5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5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5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117" y="2705100"/>
            <a:ext cx="11201400" cy="59545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0467858" y="599667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9175505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7276262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10453344" y="7280920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862168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8626347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4325600" cy="8000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141052" y="1901799"/>
            <a:ext cx="8612943" cy="4935170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958045" y="7877612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8200" y="1610137"/>
            <a:ext cx="9769748" cy="840132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162823" y="8014418"/>
            <a:ext cx="3874101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45852" y="7353300"/>
            <a:ext cx="9769748" cy="270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보여주고 자세한 설명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보여주고 자세한 설명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1401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932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  <p:extLst>
      <p:ext uri="{BB962C8B-B14F-4D97-AF65-F5344CB8AC3E}">
        <p14:creationId xmlns:p14="http://schemas.microsoft.com/office/powerpoint/2010/main" val="29606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  <p:extLst>
      <p:ext uri="{BB962C8B-B14F-4D97-AF65-F5344CB8AC3E}">
        <p14:creationId xmlns:p14="http://schemas.microsoft.com/office/powerpoint/2010/main" val="15806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9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068332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2"/>
          <p:cNvSpPr txBox="1"/>
          <p:nvPr/>
        </p:nvSpPr>
        <p:spPr>
          <a:xfrm>
            <a:off x="1328057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“JDBC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210581" y="2748370"/>
            <a:ext cx="694282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733526" y="6286500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601200" y="7015932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57859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157859" y="2247899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9460660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9343183" y="2748370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잠재적 보안 위협을 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547473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443789" y="212541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775820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43789" y="5738183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구현하면서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 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코드를 합치는 경우에는 서비스 간 충돌도 발생하는 문제도 발생하는 등 이 밖에도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협업하여 이러한 상황들을 하나씩 해결하며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무사히 프로젝트를 마치게 되었고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72800" y="64649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한눈에 보이게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9362" y="-75039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</a:t>
            </a:r>
            <a:r>
              <a:rPr lang="en-US" altLang="ko-KR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부트 추가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4142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6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6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시각화</a:t>
            </a:r>
            <a:endParaRPr lang="en-US" altLang="ko-KR" sz="16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B-tree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9" name="TextBox 12"/>
          <p:cNvSpPr txBox="1"/>
          <p:nvPr/>
        </p:nvSpPr>
        <p:spPr>
          <a:xfrm>
            <a:off x="13834533" y="6387904"/>
            <a:ext cx="383505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커맨드 이해 및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3834533" y="6046671"/>
            <a:ext cx="3835054" cy="373595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1"/>
          <p:cNvSpPr txBox="1"/>
          <p:nvPr/>
        </p:nvSpPr>
        <p:spPr>
          <a:xfrm>
            <a:off x="14227709" y="574413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3808327" cy="4629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구성된 코드 이동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Connection 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3808327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763517" y="1616994"/>
            <a:ext cx="300942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1"/>
          <p:cNvSpPr txBox="1"/>
          <p:nvPr/>
        </p:nvSpPr>
        <p:spPr>
          <a:xfrm>
            <a:off x="5879576" y="1616993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486400" y="6442688"/>
            <a:ext cx="385641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Shell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5879576" y="5798922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9718259" y="2235371"/>
            <a:ext cx="3692941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10111435" y="1591605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5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4227709" y="1591605"/>
            <a:ext cx="3030549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3757734" y="2260760"/>
            <a:ext cx="3835054" cy="47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차이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 아키텍처에 대한 이해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1224</TotalTime>
  <Words>1638</Words>
  <Application>Microsoft Office PowerPoint</Application>
  <PresentationFormat>사용자 지정</PresentationFormat>
  <Paragraphs>365</Paragraphs>
  <Slides>36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Noto Sans KR SemiBold</vt:lpstr>
      <vt:lpstr>Calibri</vt:lpstr>
      <vt:lpstr>맑은 고딕</vt:lpstr>
      <vt:lpstr>Noto Sans KR Black</vt:lpstr>
      <vt:lpstr>Arial</vt:lpstr>
      <vt:lpstr>Noto Sans KR Medium</vt:lpstr>
      <vt:lpstr>Noto Sans KR ExtraBold</vt:lpstr>
      <vt:lpstr>Noto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80</cp:revision>
  <dcterms:created xsi:type="dcterms:W3CDTF">2006-08-16T00:00:00Z</dcterms:created>
  <dcterms:modified xsi:type="dcterms:W3CDTF">2024-02-21T00:56:54Z</dcterms:modified>
  <dc:identifier>DAF7f8qquhk</dc:identifier>
</cp:coreProperties>
</file>